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7" r:id="rId2"/>
    <p:sldId id="256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41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6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8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5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69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2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7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0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2/22/2022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1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78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5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2/22/2022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62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AF8243-648E-44DE-8D5C-9723623C8096}"/>
              </a:ext>
            </a:extLst>
          </p:cNvPr>
          <p:cNvSpPr txBox="1"/>
          <p:nvPr/>
        </p:nvSpPr>
        <p:spPr>
          <a:xfrm>
            <a:off x="1592239" y="1604934"/>
            <a:ext cx="9007521" cy="3065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1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SzPts val="1600"/>
            </a:pPr>
            <a:r>
              <a:rPr lang="th-TH" sz="6600" b="1" dirty="0">
                <a:solidFill>
                  <a:schemeClr val="accent3">
                    <a:lumMod val="75000"/>
                  </a:schemeClr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แนะนำ </a:t>
            </a:r>
            <a:r>
              <a:rPr lang="th-TH" sz="6600" b="1" dirty="0" err="1">
                <a:solidFill>
                  <a:schemeClr val="accent3">
                    <a:lumMod val="75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อค</a:t>
            </a:r>
            <a:r>
              <a:rPr lang="th-TH" sz="6600" b="1" dirty="0">
                <a:solidFill>
                  <a:schemeClr val="accent3">
                    <a:lumMod val="75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ม. เขต </a:t>
            </a:r>
            <a:r>
              <a:rPr lang="en-US" sz="6600" b="1" dirty="0">
                <a:solidFill>
                  <a:schemeClr val="accent3">
                    <a:lumMod val="75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5  </a:t>
            </a:r>
            <a:r>
              <a:rPr lang="th-TH" sz="6600" b="1" dirty="0">
                <a:solidFill>
                  <a:schemeClr val="accent3">
                    <a:lumMod val="75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ราชบุรี</a:t>
            </a:r>
          </a:p>
          <a:p>
            <a:pPr marR="0" lvl="1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SzPts val="1600"/>
            </a:pPr>
            <a:endParaRPr lang="th-TH" sz="6600" b="1" dirty="0">
              <a:solidFill>
                <a:schemeClr val="accent3">
                  <a:lumMod val="75000"/>
                </a:schemeClr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R="0" lvl="1"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SzPts val="1600"/>
            </a:pPr>
            <a:r>
              <a:rPr lang="th-TH" sz="6600" b="1" dirty="0">
                <a:solidFill>
                  <a:schemeClr val="accent3">
                    <a:lumMod val="75000"/>
                  </a:schemeClr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ในส่วนของ ผู้แทนสภาเภสัชกรรม</a:t>
            </a:r>
            <a:endParaRPr lang="en-US" sz="6600" b="1" dirty="0">
              <a:solidFill>
                <a:schemeClr val="accent3">
                  <a:lumMod val="75000"/>
                </a:schemeClr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74227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9B5B3C5-A599-465B-B2B9-866E8B208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11">
            <a:extLst>
              <a:ext uri="{FF2B5EF4-FFF2-40B4-BE49-F238E27FC236}">
                <a16:creationId xmlns:a16="http://schemas.microsoft.com/office/drawing/2014/main" id="{25C84982-7DD0-43B1-8A2D-BFA4DF1B4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4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17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18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776A889F-0F1E-4EC0-989C-71D43A66B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3117" y="0"/>
            <a:ext cx="122182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C1E9B40-3653-4365-9709-CC7634395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9283" y="0"/>
            <a:ext cx="12218234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A picture containing indoor, posing&#10;&#10;Description automatically generated">
            <a:extLst>
              <a:ext uri="{FF2B5EF4-FFF2-40B4-BE49-F238E27FC236}">
                <a16:creationId xmlns:a16="http://schemas.microsoft.com/office/drawing/2014/main" id="{5024C984-5333-49CF-9ED8-709B68D024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6" r="2" b="37875"/>
          <a:stretch/>
        </p:blipFill>
        <p:spPr>
          <a:xfrm>
            <a:off x="2964696" y="155304"/>
            <a:ext cx="6262608" cy="6262608"/>
          </a:xfrm>
          <a:custGeom>
            <a:avLst/>
            <a:gdLst/>
            <a:ahLst/>
            <a:cxnLst/>
            <a:rect l="l" t="t" r="r" b="b"/>
            <a:pathLst>
              <a:path w="6547392" h="6547392">
                <a:moveTo>
                  <a:pt x="3273696" y="0"/>
                </a:moveTo>
                <a:cubicBezTo>
                  <a:pt x="5081708" y="0"/>
                  <a:pt x="6547392" y="1465684"/>
                  <a:pt x="6547392" y="3273696"/>
                </a:cubicBezTo>
                <a:cubicBezTo>
                  <a:pt x="6547392" y="5081708"/>
                  <a:pt x="5081708" y="6547392"/>
                  <a:pt x="3273696" y="6547392"/>
                </a:cubicBezTo>
                <a:cubicBezTo>
                  <a:pt x="1465684" y="6547392"/>
                  <a:pt x="0" y="5081708"/>
                  <a:pt x="0" y="3273696"/>
                </a:cubicBezTo>
                <a:cubicBezTo>
                  <a:pt x="0" y="1465684"/>
                  <a:pt x="1465684" y="0"/>
                  <a:pt x="3273696" y="0"/>
                </a:cubicBezTo>
                <a:close/>
              </a:path>
            </a:pathLst>
          </a:cu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2714B81D-9688-4C51-8B27-4935516765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21358"/>
            <a:ext cx="12009532" cy="6734506"/>
            <a:chOff x="-1" y="121358"/>
            <a:chExt cx="12009532" cy="6734506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526A544A-3C76-4502-A741-F4DB0E2CD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32999" y="538627"/>
              <a:ext cx="94160" cy="94160"/>
            </a:xfrm>
            <a:prstGeom prst="ellipse">
              <a:avLst/>
            </a:prstGeom>
            <a:solidFill>
              <a:schemeClr val="tx2">
                <a:lumMod val="50000"/>
                <a:lumOff val="50000"/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17B8593-D171-47B5-8D1A-E34E7B138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378" y="3044381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1FEF60D4-64F6-450F-B86D-383EEA1C84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65668" y="121358"/>
              <a:ext cx="703889" cy="70388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A97D4A7C-B520-46CB-9A94-711F53997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2920" y="236341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B7B976F-E84B-4936-90D7-C8298A5E7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418" y="892079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C91FFEC-59DF-4D22-A925-F515207692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8492" y="458803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58931E95-0847-47E4-8AEC-312312A03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26534" y="4313347"/>
              <a:ext cx="687349" cy="68734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3C094915-EF93-49A0-9B90-C44FB9B500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13883" y="5394590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F28276C-079E-47FC-B63F-D8F2611EC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49656" y="6106165"/>
              <a:ext cx="700042" cy="799355"/>
            </a:xfrm>
            <a:custGeom>
              <a:avLst/>
              <a:gdLst>
                <a:gd name="connsiteX0" fmla="*/ 1156116 w 3186814"/>
                <a:gd name="connsiteY0" fmla="*/ 0 h 3638922"/>
                <a:gd name="connsiteX1" fmla="*/ 3186814 w 3186814"/>
                <a:gd name="connsiteY1" fmla="*/ 2030698 h 3638922"/>
                <a:gd name="connsiteX2" fmla="*/ 2447829 w 3186814"/>
                <a:gd name="connsiteY2" fmla="*/ 3597684 h 3638922"/>
                <a:gd name="connsiteX3" fmla="*/ 2392682 w 3186814"/>
                <a:gd name="connsiteY3" fmla="*/ 3638922 h 3638922"/>
                <a:gd name="connsiteX4" fmla="*/ 0 w 3186814"/>
                <a:gd name="connsiteY4" fmla="*/ 3638922 h 3638922"/>
                <a:gd name="connsiteX5" fmla="*/ 0 w 3186814"/>
                <a:gd name="connsiteY5" fmla="*/ 362315 h 3638922"/>
                <a:gd name="connsiteX6" fmla="*/ 20733 w 3186814"/>
                <a:gd name="connsiteY6" fmla="*/ 346811 h 3638922"/>
                <a:gd name="connsiteX7" fmla="*/ 1156116 w 3186814"/>
                <a:gd name="connsiteY7" fmla="*/ 0 h 3638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86814" h="3638922">
                  <a:moveTo>
                    <a:pt x="1156116" y="0"/>
                  </a:moveTo>
                  <a:cubicBezTo>
                    <a:pt x="2277640" y="0"/>
                    <a:pt x="3186814" y="909174"/>
                    <a:pt x="3186814" y="2030698"/>
                  </a:cubicBezTo>
                  <a:cubicBezTo>
                    <a:pt x="3186814" y="2661556"/>
                    <a:pt x="2899146" y="3225224"/>
                    <a:pt x="2447829" y="3597684"/>
                  </a:cubicBezTo>
                  <a:lnTo>
                    <a:pt x="2392682" y="3638922"/>
                  </a:lnTo>
                  <a:lnTo>
                    <a:pt x="0" y="3638922"/>
                  </a:lnTo>
                  <a:lnTo>
                    <a:pt x="0" y="362315"/>
                  </a:lnTo>
                  <a:lnTo>
                    <a:pt x="20733" y="346811"/>
                  </a:lnTo>
                  <a:cubicBezTo>
                    <a:pt x="344835" y="127853"/>
                    <a:pt x="735545" y="0"/>
                    <a:pt x="1156116" y="0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D7F6CD7-4C28-4ADD-802B-C77ACB4EC4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48384" y="6026640"/>
              <a:ext cx="226735" cy="226735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5B463F8C-44E8-4DF5-870F-837B74BBA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29485" y="1871256"/>
              <a:ext cx="1288244" cy="130383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225BDF88-BBB8-4198-B052-5D4512C80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43090" y="5337200"/>
              <a:ext cx="466441" cy="46644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B97B946-2216-400E-AC50-36A093D8C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43090" y="1051490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03A4D73-3F61-453C-9E15-DCC1FEF6B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10723" y="3717436"/>
              <a:ext cx="800716" cy="80071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AEC8270-F5BA-45DE-92A3-0EC7F28D1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14475" y="1342669"/>
              <a:ext cx="948040" cy="94804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FCE83F3-F1BD-4B99-BDBE-C15DFA23C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2319" y="974098"/>
              <a:ext cx="230878" cy="230878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C2DFFD4E-4FA4-4BB4-BA7F-68D921E98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51462" y="299809"/>
              <a:ext cx="56114" cy="56114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DC8B520E-5D62-471C-B876-19BB18400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9383232" y="5989387"/>
              <a:ext cx="987211" cy="866476"/>
            </a:xfrm>
            <a:custGeom>
              <a:avLst/>
              <a:gdLst>
                <a:gd name="connsiteX0" fmla="*/ 374769 w 2166102"/>
                <a:gd name="connsiteY0" fmla="*/ 0 h 1901189"/>
                <a:gd name="connsiteX1" fmla="*/ 1791334 w 2166102"/>
                <a:gd name="connsiteY1" fmla="*/ 0 h 1901189"/>
                <a:gd name="connsiteX2" fmla="*/ 1848884 w 2166102"/>
                <a:gd name="connsiteY2" fmla="*/ 52305 h 1901189"/>
                <a:gd name="connsiteX3" fmla="*/ 2166102 w 2166102"/>
                <a:gd name="connsiteY3" fmla="*/ 818138 h 1901189"/>
                <a:gd name="connsiteX4" fmla="*/ 1083051 w 2166102"/>
                <a:gd name="connsiteY4" fmla="*/ 1901189 h 1901189"/>
                <a:gd name="connsiteX5" fmla="*/ 0 w 2166102"/>
                <a:gd name="connsiteY5" fmla="*/ 818138 h 1901189"/>
                <a:gd name="connsiteX6" fmla="*/ 317218 w 2166102"/>
                <a:gd name="connsiteY6" fmla="*/ 52305 h 1901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6102" h="1901189">
                  <a:moveTo>
                    <a:pt x="374769" y="0"/>
                  </a:moveTo>
                  <a:lnTo>
                    <a:pt x="1791334" y="0"/>
                  </a:lnTo>
                  <a:lnTo>
                    <a:pt x="1848884" y="52305"/>
                  </a:lnTo>
                  <a:cubicBezTo>
                    <a:pt x="2044877" y="248299"/>
                    <a:pt x="2166102" y="519062"/>
                    <a:pt x="2166102" y="818138"/>
                  </a:cubicBezTo>
                  <a:cubicBezTo>
                    <a:pt x="2166102" y="1416291"/>
                    <a:pt x="1681204" y="1901189"/>
                    <a:pt x="1083051" y="1901189"/>
                  </a:cubicBezTo>
                  <a:cubicBezTo>
                    <a:pt x="484898" y="1901189"/>
                    <a:pt x="0" y="1416291"/>
                    <a:pt x="0" y="818138"/>
                  </a:cubicBezTo>
                  <a:cubicBezTo>
                    <a:pt x="0" y="519062"/>
                    <a:pt x="121225" y="248299"/>
                    <a:pt x="317218" y="52305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90D89DB4-C85C-438B-A8BF-6D8654A1CB90}"/>
              </a:ext>
            </a:extLst>
          </p:cNvPr>
          <p:cNvSpPr txBox="1"/>
          <p:nvPr/>
        </p:nvSpPr>
        <p:spPr>
          <a:xfrm>
            <a:off x="95730" y="5970285"/>
            <a:ext cx="4298367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>
            <a:spAutoFit/>
          </a:bodyPr>
          <a:lstStyle/>
          <a:p>
            <a:r>
              <a:rPr lang="th-TH" sz="4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เภสัชกรอรอนงค์ เหล่าตระกูล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927F670-2C51-42B4-83C3-EA703F844AAB}"/>
              </a:ext>
            </a:extLst>
          </p:cNvPr>
          <p:cNvSpPr txBox="1"/>
          <p:nvPr/>
        </p:nvSpPr>
        <p:spPr>
          <a:xfrm>
            <a:off x="8565204" y="5918107"/>
            <a:ext cx="326648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โรงพยาบาลนครปฐม </a:t>
            </a:r>
          </a:p>
        </p:txBody>
      </p:sp>
    </p:spTree>
    <p:extLst>
      <p:ext uri="{BB962C8B-B14F-4D97-AF65-F5344CB8AC3E}">
        <p14:creationId xmlns:p14="http://schemas.microsoft.com/office/powerpoint/2010/main" val="3847347863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Custom 30">
      <a:dk1>
        <a:sysClr val="windowText" lastClr="000000"/>
      </a:dk1>
      <a:lt1>
        <a:sysClr val="window" lastClr="FFFFFF"/>
      </a:lt1>
      <a:dk2>
        <a:srgbClr val="420023"/>
      </a:dk2>
      <a:lt2>
        <a:srgbClr val="FDFBF9"/>
      </a:lt2>
      <a:accent1>
        <a:srgbClr val="97446E"/>
      </a:accent1>
      <a:accent2>
        <a:srgbClr val="A40056"/>
      </a:accent2>
      <a:accent3>
        <a:srgbClr val="24BEEE"/>
      </a:accent3>
      <a:accent4>
        <a:srgbClr val="91274F"/>
      </a:accent4>
      <a:accent5>
        <a:srgbClr val="F39E29"/>
      </a:accent5>
      <a:accent6>
        <a:srgbClr val="E87450"/>
      </a:accent6>
      <a:hlink>
        <a:srgbClr val="F55D5D"/>
      </a:hlink>
      <a:folHlink>
        <a:srgbClr val="EA3A60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Gill Sans Nova</vt:lpstr>
      <vt:lpstr>TH SarabunPSK</vt:lpstr>
      <vt:lpstr>ConfettiVTI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chattika maeprasart</dc:creator>
  <cp:lastModifiedBy>chattika maeprasart</cp:lastModifiedBy>
  <cp:revision>5</cp:revision>
  <cp:lastPrinted>2022-02-22T04:30:29Z</cp:lastPrinted>
  <dcterms:created xsi:type="dcterms:W3CDTF">2022-02-17T10:01:52Z</dcterms:created>
  <dcterms:modified xsi:type="dcterms:W3CDTF">2022-02-22T04:30:49Z</dcterms:modified>
</cp:coreProperties>
</file>